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61" y="-345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VISORS AE ." userId="5727086d-bc0b-4e0c-a691-56861418d68f" providerId="ADAL" clId="{139BA73D-2DEA-426F-9752-ED6DDCF3C678}"/>
    <pc:docChg chg="modSld">
      <pc:chgData name="NOVISORS AE ." userId="5727086d-bc0b-4e0c-a691-56861418d68f" providerId="ADAL" clId="{139BA73D-2DEA-426F-9752-ED6DDCF3C678}" dt="2023-11-09T12:03:35.079" v="65" actId="20577"/>
      <pc:docMkLst>
        <pc:docMk/>
      </pc:docMkLst>
      <pc:sldChg chg="modSp mod">
        <pc:chgData name="NOVISORS AE ." userId="5727086d-bc0b-4e0c-a691-56861418d68f" providerId="ADAL" clId="{139BA73D-2DEA-426F-9752-ED6DDCF3C678}" dt="2023-11-09T12:03:35.079" v="65" actId="20577"/>
        <pc:sldMkLst>
          <pc:docMk/>
          <pc:sldMk cId="0" sldId="258"/>
        </pc:sldMkLst>
        <pc:spChg chg="mod">
          <ac:chgData name="NOVISORS AE ." userId="5727086d-bc0b-4e0c-a691-56861418d68f" providerId="ADAL" clId="{139BA73D-2DEA-426F-9752-ED6DDCF3C678}" dt="2023-11-09T12:03:25.723" v="49" actId="20577"/>
          <ac:spMkLst>
            <pc:docMk/>
            <pc:sldMk cId="0" sldId="258"/>
            <ac:spMk id="4" creationId="{00000000-0000-0000-0000-000000000000}"/>
          </ac:spMkLst>
        </pc:spChg>
        <pc:spChg chg="mod">
          <ac:chgData name="NOVISORS AE ." userId="5727086d-bc0b-4e0c-a691-56861418d68f" providerId="ADAL" clId="{139BA73D-2DEA-426F-9752-ED6DDCF3C678}" dt="2023-11-09T12:03:35.079" v="65" actId="20577"/>
          <ac:spMkLst>
            <pc:docMk/>
            <pc:sldMk cId="0" sldId="258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E74D4-CE7F-40FF-A4A3-320F76277BD1}" type="datetimeFigureOut">
              <a:rPr lang="el-GR" smtClean="0"/>
              <a:t>9/11/2023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ACB25-7045-4A1A-A5E8-9040685282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38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9/11/2023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2"/>
            <a:ext cx="10693400" cy="15117520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3816846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YDROFILI S.A based in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Central oh Macedonia region, has joined the Action “Digital Step” with a total budget of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million €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aims at the digital upgrading of very small, small and medium - sized enterprises. 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 50.000 € out of which 25.000 €  is public expenditure. The Action is co-financed by Greece and the European Union - European Regional Development Fund.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389135"/>
            <a:ext cx="9217024" cy="5156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in the following categories: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Procurement and installation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ICT equipment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Software for office applications, web development, e-shop services etc. 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services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advertising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–security certifications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entry and transfer etc.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costs for new personnel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Competitiveness improvement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Increase of profitability 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Reinforcement of an extrovert business profile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Enhancement of entrepreneurship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Creation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high quality job positions</a:t>
            </a:r>
          </a:p>
          <a:p>
            <a:pPr lvl="0">
              <a:lnSpc>
                <a:spcPct val="20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also for the competitiveness of the national as well as the local economy.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196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NOVISORS AE .</cp:lastModifiedBy>
  <cp:revision>65</cp:revision>
  <dcterms:created xsi:type="dcterms:W3CDTF">2018-02-13T12:16:57Z</dcterms:created>
  <dcterms:modified xsi:type="dcterms:W3CDTF">2023-11-09T12:03:37Z</dcterms:modified>
</cp:coreProperties>
</file>