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493220D-D754-4C54-984B-C4E9F9BF819E}" v="2" dt="2023-11-09T12:02:24.2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461" y="-3312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OVISORS AE ." userId="5727086d-bc0b-4e0c-a691-56861418d68f" providerId="ADAL" clId="{F493220D-D754-4C54-984B-C4E9F9BF819E}"/>
    <pc:docChg chg="modSld">
      <pc:chgData name="NOVISORS AE ." userId="5727086d-bc0b-4e0c-a691-56861418d68f" providerId="ADAL" clId="{F493220D-D754-4C54-984B-C4E9F9BF819E}" dt="2023-11-09T12:02:28.365" v="54" actId="5793"/>
      <pc:docMkLst>
        <pc:docMk/>
      </pc:docMkLst>
      <pc:sldChg chg="modSp mod">
        <pc:chgData name="NOVISORS AE ." userId="5727086d-bc0b-4e0c-a691-56861418d68f" providerId="ADAL" clId="{F493220D-D754-4C54-984B-C4E9F9BF819E}" dt="2023-11-09T12:02:28.365" v="54" actId="5793"/>
        <pc:sldMkLst>
          <pc:docMk/>
          <pc:sldMk cId="0" sldId="258"/>
        </pc:sldMkLst>
        <pc:spChg chg="mod">
          <ac:chgData name="NOVISORS AE ." userId="5727086d-bc0b-4e0c-a691-56861418d68f" providerId="ADAL" clId="{F493220D-D754-4C54-984B-C4E9F9BF819E}" dt="2023-11-09T12:02:04.256" v="49" actId="20577"/>
          <ac:spMkLst>
            <pc:docMk/>
            <pc:sldMk cId="0" sldId="258"/>
            <ac:spMk id="4" creationId="{00000000-0000-0000-0000-000000000000}"/>
          </ac:spMkLst>
        </pc:spChg>
        <pc:spChg chg="mod">
          <ac:chgData name="NOVISORS AE ." userId="5727086d-bc0b-4e0c-a691-56861418d68f" providerId="ADAL" clId="{F493220D-D754-4C54-984B-C4E9F9BF819E}" dt="2023-11-09T12:02:28.365" v="54" actId="5793"/>
          <ac:spMkLst>
            <pc:docMk/>
            <pc:sldMk cId="0" sldId="258"/>
            <ac:spMk id="7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E4F67A-6E59-42EE-93E4-7FD5D5C5B49A}" type="datetimeFigureOut">
              <a:rPr lang="el-GR" smtClean="0"/>
              <a:t>9/11/2023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CB39D6-3921-44C5-B599-C8A52704EC3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45312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9/11/2023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9/11/2023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9/11/2023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9/11/2023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9/11/2023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9/11/2023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38" y="146309"/>
            <a:ext cx="10693400" cy="14976216"/>
          </a:xfrm>
          <a:prstGeom prst="rect">
            <a:avLst/>
          </a:prstGeom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dirty="0" err="1"/>
              <a:t>Kλικ</a:t>
            </a:r>
            <a:r>
              <a:rPr lang="el-GR" dirty="0"/>
              <a:t>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dirty="0" err="1"/>
              <a:t>Kλικ</a:t>
            </a:r>
            <a:r>
              <a:rPr lang="el-GR" dirty="0"/>
              <a:t> για επεξεργασία των στυλ του υποδείγματος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9/11/2023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- TextBox"/>
          <p:cNvSpPr txBox="1"/>
          <p:nvPr/>
        </p:nvSpPr>
        <p:spPr>
          <a:xfrm>
            <a:off x="820292" y="4248894"/>
            <a:ext cx="91450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 ΥΔΡΟΦΙΛΗ ΑΝΩΝΥΜΗ ΤΕΧΝΙΚΗ ΕΜΠΟΡΙΚΗ ΕΤΑΙΡΙΑ ΕΛΕΓΧΟΣ ΑΠΟΚΑΤΑΣΤΑΣΗ ΒΛΑΒΩΝ ΔΙΚΤΥΩΝ που εδρεύει στην περιφέρεια Κεντρικής Μακεδονίας εντάχθηκε στη δράση «Ψηφιακό Βήμα» προϋπολογισμού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84 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στοχεύει στην ψηφιακή αναβάθμιση των πολύ μικρών, μικρών και μεσαίων επιχειρήσεων.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είναι 50.000  € εκ των οποίων η δημόσια δαπάνη ανέρχεται σε 25.000 €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5 - TextBox"/>
          <p:cNvSpPr txBox="1"/>
          <p:nvPr/>
        </p:nvSpPr>
        <p:spPr>
          <a:xfrm>
            <a:off x="820292" y="5689054"/>
            <a:ext cx="9217024" cy="5147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  <a:endParaRPr lang="en-US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Προμήθεια, μεταφορά, εγκατάσταση και λειτουργία νέων μηχανημάτων και λοιπού εξοπλισμού ΤΠΕ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Προμήθεια εξειδικευμένου λογισμικού, εφαρμογών γραφείου, ανάπτυξη ιστοσελίδας, υπηρεσίες e-</a:t>
            </a:r>
            <a:r>
              <a:rPr lang="el-GR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shop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κ.α.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Άλλες Ψηφιακές Υπηρεσίες (ψηφιακή διαφήμιση, πιστοποίηση ψηφιακής πολιτικής ασφάλειας, καταχώρηση και μεταφορά δεδομένων κ.α.)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Μισθολογικό κόστος εργαζομένων</a:t>
            </a:r>
          </a:p>
          <a:p>
            <a:pPr>
              <a:lnSpc>
                <a:spcPct val="150000"/>
              </a:lnSpc>
            </a:pPr>
            <a:endParaRPr lang="el-GR" sz="9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ποιοτικών θέσεων εργασίας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επιχείρηση αποφέροντας οφέλη στην ανταγωνιστικότητα της χώρας καθώς και στην τοπική οικονομία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199</Words>
  <Application>Microsoft Office PowerPoint</Application>
  <PresentationFormat>Προσαρμογή</PresentationFormat>
  <Paragraphs>21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NOVISORS AE .</cp:lastModifiedBy>
  <cp:revision>45</cp:revision>
  <dcterms:created xsi:type="dcterms:W3CDTF">2018-02-13T12:16:57Z</dcterms:created>
  <dcterms:modified xsi:type="dcterms:W3CDTF">2023-11-09T12:02:30Z</dcterms:modified>
</cp:coreProperties>
</file>